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70" r:id="rId2"/>
    <p:sldId id="318" r:id="rId3"/>
    <p:sldId id="319" r:id="rId4"/>
    <p:sldId id="322" r:id="rId5"/>
    <p:sldId id="32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0" autoAdjust="0"/>
    <p:restoredTop sz="94660"/>
  </p:normalViewPr>
  <p:slideViewPr>
    <p:cSldViewPr snapToGrid="0">
      <p:cViewPr varScale="1">
        <p:scale>
          <a:sx n="60" d="100"/>
          <a:sy n="60" d="100"/>
        </p:scale>
        <p:origin x="7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F1FE7-33E5-4646-ADEB-EBFCAD3FC5BC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12C1B-89AD-4B05-A1D0-5E10E8F0C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0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30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87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39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595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5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7B50A-47E1-5BF1-FD99-A42E8E7CE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66028-4619-521D-4F66-C2E528C5F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7B1B-FCC6-426F-A8AC-08AF7313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817D2-A2E9-94A1-8AD1-ECB38294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5AD7A-9A55-C017-AFB3-17745D8BD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9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7590-887A-8A79-489C-3CB16933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9E3814-C022-0A76-FA5F-82C29C9EB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14830-530B-4212-4763-2C48A0E6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5DDC0-BBD4-DFD2-855A-417C169BE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72349-3159-4CE1-3FFC-F9155BA8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3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95530-2C63-11CD-7679-43E42969A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CC0A6-5D38-8C9C-77ED-3CDCF38F9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A82A1-0B6A-E089-C60F-D4D6BF384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3DA7C-5694-707F-05E5-A53BCD16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C9013-0D95-8B23-E806-1D6ED1E5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55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D3AD18-64E1-6059-61D0-0BBC7B9281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44838"/>
          </a:xfrm>
        </p:spPr>
        <p:txBody>
          <a:bodyPr/>
          <a:lstStyle>
            <a:lvl1pPr marL="0" indent="0" algn="ctr">
              <a:lnSpc>
                <a:spcPct val="300000"/>
              </a:lnSpc>
              <a:buNone/>
              <a:tabLst>
                <a:tab pos="2230438" algn="l"/>
              </a:tabLst>
              <a:defRPr/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8CD82-FE2C-848E-7E3C-C3106B0319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1100" y="3889003"/>
            <a:ext cx="9829800" cy="909637"/>
          </a:xfrm>
        </p:spPr>
        <p:txBody>
          <a:bodyPr anchor="b">
            <a:normAutofit/>
          </a:bodyPr>
          <a:lstStyle>
            <a:lvl1pPr algn="ctr">
              <a:defRPr sz="4800" b="1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0454C-6DB7-B79C-A5BF-F3073BA447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6507"/>
            <a:ext cx="9144000" cy="365125"/>
          </a:xfrm>
        </p:spPr>
        <p:txBody>
          <a:bodyPr/>
          <a:lstStyle>
            <a:lvl1pPr marL="0" indent="0" algn="ctr">
              <a:buNone/>
              <a:defRPr sz="2400" i="1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93D7AE0-7DBD-A848-246A-F08E23C88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65625" y="5513859"/>
            <a:ext cx="3460750" cy="289734"/>
          </a:xfrm>
        </p:spPr>
        <p:txBody>
          <a:bodyPr>
            <a:normAutofit/>
          </a:bodyPr>
          <a:lstStyle>
            <a:lvl1pPr marL="0" indent="0" algn="ctr">
              <a:buNone/>
              <a:defRPr sz="1800" b="1" cap="all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PRESENTED BY: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8A1B98-64AE-7F0D-0D2A-3C7A5C0BBD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15382" y="5821460"/>
            <a:ext cx="7361237" cy="2897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First, Last Name – California Department of Fish and Wildlife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2A69D-4275-F414-2C61-02683FA56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89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59BC-34CD-F546-199B-7C111FEF7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8" y="437908"/>
            <a:ext cx="11421291" cy="760412"/>
          </a:xfrm>
        </p:spPr>
        <p:txBody>
          <a:bodyPr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65F90-C306-58CE-BEA8-25FB6AEBD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1631599"/>
            <a:ext cx="3643540" cy="4769198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E718F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7A9B63-5A41-C3DC-F351-2409C1844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81487" y="1631599"/>
            <a:ext cx="7910513" cy="47469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Insert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CE80EE-C114-B206-6249-128EB26A5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6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F2B0D-075F-D768-4407-0791A6A5F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C055E-DB1A-9CE9-A14A-B875FA1AB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0403C-8339-FE54-B0B8-655ADC67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951FA-E46B-067B-F5F6-D8E7AEDA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4F8DE-CC42-C2C0-347C-D2E4DC4C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3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E4B8B-5F1A-B64F-46B0-66DB3304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3FA42-FB53-C698-B2AF-811B1D735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8CB75-B47C-E711-3104-FBF5CA70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38A3-8B39-1156-23D0-110D22CB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E69FE-D170-8CF4-AFB9-292D0F16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4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963C-4495-DC9B-6F04-CFDC62B24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9C82-8E38-55C9-73E7-29FA02372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048D1-01C6-AA6E-90A6-2B6CFACB3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929DF-4E21-CCA7-F33F-92E811B96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8341D-EBD0-07F7-D10F-5B67BD857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A1DB0-12D7-BEBF-FA0B-C2F663F0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32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2D4-60C6-6A3F-2AFB-8B933DE51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0DB4C-18DE-F658-DA95-72D9CAA76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402021-AC77-5817-5387-6458ED0F8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D6EF9-E09C-B994-B99A-01163A9EF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5511AE-2D79-1167-FB32-8BE5CEB41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EDD160-CF89-8055-F89D-72386F3F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879FE2-B645-B801-4B52-4824FC07F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2AA895-337A-6F63-657D-27121F12F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4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1E48-8F57-6C21-E3D7-E25EF33E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C2BE7-753E-A7E5-9D1B-40816F98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C593C-7AFC-40A3-B937-4913572F2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805E3-EAC5-8E37-AD07-E00D3ABC9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7912AF-6AAF-F69F-1485-A9A5FAB35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30AEAF-DF64-468C-F145-0D2BCB3B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B0AFE-13E0-E6D8-5816-BCF2AB35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93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D14AE-0669-1018-D859-92E637018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03BEE-4866-F78B-D235-3BA64900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E57E2C-78FB-4E7C-E693-BA54C17E5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02561-6BC5-B458-B6D2-D20FF04BE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1651-F2FA-5CD7-ADA7-ED2160441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80C5C-2EA3-7BD4-6959-04E8FC3B7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8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1FAF-9BD7-F4FF-CF96-E8C964B90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83305-EBB4-96AE-41BE-4E08099842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CA136-5996-FC29-810E-09C265C9E8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A9478-3494-A219-F67B-25CBE6667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7D3CE-EAF7-889C-9FBA-2A2907F6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5DEB9-B0FB-7379-F4B2-6EA41804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0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8C03C7-8B4D-1642-63C6-4FF93F71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96E8-8C9D-C10C-521E-5F4703E85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61075-F0BC-B2F3-80BC-3D83FEFC9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CC7D-3993-8C67-75E4-79B07D2A5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939F3-B542-89F6-F492-B4F401139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4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CVCS Escapement 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5C4B8-FA7D-8EE3-F6C5-C7AF9F710B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047BD4-8C99-C4BE-83A1-EF6CD3D7D1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dirty="0"/>
              <a:t>Arthur Barros, California Department of Fish and Wildlife</a:t>
            </a:r>
          </a:p>
          <a:p>
            <a:r>
              <a:rPr lang="en-US" dirty="0"/>
              <a:t>Arthur.Barros@wildlife.ca.gov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BE11D55-20E6-FF15-A042-C53183279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Discussing Potential Changes to the CVCS Modeling Methods.</a:t>
            </a:r>
          </a:p>
        </p:txBody>
      </p:sp>
    </p:spTree>
    <p:extLst>
      <p:ext uri="{BB962C8B-B14F-4D97-AF65-F5344CB8AC3E}">
        <p14:creationId xmlns:p14="http://schemas.microsoft.com/office/powerpoint/2010/main" val="263869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Things to do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588645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Incorporate model comparison method.</a:t>
            </a:r>
          </a:p>
          <a:p>
            <a:endParaRPr lang="en-US" sz="3600" dirty="0"/>
          </a:p>
          <a:p>
            <a:r>
              <a:rPr lang="en-US" sz="3600" dirty="0"/>
              <a:t>Develop figure and estimate summary report.</a:t>
            </a:r>
          </a:p>
          <a:p>
            <a:endParaRPr lang="en-US" sz="3600" dirty="0"/>
          </a:p>
          <a:p>
            <a:r>
              <a:rPr lang="en-US" sz="3600" dirty="0"/>
              <a:t>Include unequal time between sampling periods.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F0113-4C9C-AE32-B1FB-92B0C29F1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50" y="1873211"/>
            <a:ext cx="5410200" cy="3543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80134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Big next steps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Increasing model complexity with additional covariates and various model structures.</a:t>
            </a:r>
          </a:p>
          <a:p>
            <a:pPr lvl="1"/>
            <a:r>
              <a:rPr lang="en-US" sz="3200" dirty="0"/>
              <a:t>Additional covariates: flow and turbidity</a:t>
            </a:r>
          </a:p>
          <a:p>
            <a:pPr lvl="1"/>
            <a:r>
              <a:rPr lang="en-US" sz="3200" dirty="0"/>
              <a:t>Non-linear models</a:t>
            </a:r>
          </a:p>
          <a:p>
            <a:pPr marL="457200" lvl="1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600" dirty="0"/>
              <a:t>Should we adopt R </a:t>
            </a:r>
            <a:r>
              <a:rPr lang="en-US" sz="3600" dirty="0" err="1"/>
              <a:t>optim</a:t>
            </a:r>
            <a:r>
              <a:rPr lang="en-US" sz="3600" dirty="0"/>
              <a:t>() based methods?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Publish detailed methods descriptions.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54211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Potential complications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What are some potential issues of trying to adopt a new, potentially more complex, escapement estimation method?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Is the decrease in speed worth the added customization, precision, and transparency of adopting an R </a:t>
            </a:r>
            <a:r>
              <a:rPr lang="en-US" sz="3600" dirty="0" err="1"/>
              <a:t>optim</a:t>
            </a:r>
            <a:r>
              <a:rPr lang="en-US" sz="3600" dirty="0"/>
              <a:t>() based method?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8507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23993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23529</TotalTime>
  <Words>143</Words>
  <Application>Microsoft Office PowerPoint</Application>
  <PresentationFormat>Widescreen</PresentationFormat>
  <Paragraphs>29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Century Gothic</vt:lpstr>
      <vt:lpstr>Office Theme</vt:lpstr>
      <vt:lpstr>CVCS Escapement Modeling</vt:lpstr>
      <vt:lpstr>Things to do</vt:lpstr>
      <vt:lpstr>Big next steps</vt:lpstr>
      <vt:lpstr>Potential complications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Barros, Arthur@Wildlife</dc:creator>
  <cp:lastModifiedBy>Barros, Arthur@Wildlife</cp:lastModifiedBy>
  <cp:revision>86</cp:revision>
  <dcterms:created xsi:type="dcterms:W3CDTF">2024-08-07T17:39:51Z</dcterms:created>
  <dcterms:modified xsi:type="dcterms:W3CDTF">2024-09-27T19:47:05Z</dcterms:modified>
</cp:coreProperties>
</file>

<file path=docProps/thumbnail.jpeg>
</file>